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86" y="-526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9777" y="9717147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17.05.2022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12:30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23994" y="4997008"/>
            <a:ext cx="286008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Görkem ÖZÇELİK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21517011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8144" y="5461718"/>
            <a:ext cx="7182756" cy="436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Ftalosiyanin Bileşiklerinin Sentezi, Karakterizasyonu ve Agregasyon Özelliklerinin İncelenmesi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Times New Roman"/>
                <a:ea typeface="Batang"/>
              </a:rPr>
              <a:t> 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Semih GÖRDÜK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D2E0DD8A-7998-F037-04FF-C162750C1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1" y="7288117"/>
            <a:ext cx="2427675" cy="2044382"/>
          </a:xfrm>
          <a:prstGeom prst="rect">
            <a:avLst/>
          </a:prstGeom>
        </p:spPr>
      </p:pic>
      <p:pic>
        <p:nvPicPr>
          <p:cNvPr id="13" name="Resim 12" descr="metin, kara kalem içeren bir resim&#10;&#10;Açıklama otomatik olarak oluşturuldu">
            <a:extLst>
              <a:ext uri="{FF2B5EF4-FFF2-40B4-BE49-F238E27FC236}">
                <a16:creationId xmlns:a16="http://schemas.microsoft.com/office/drawing/2014/main" xmlns="" id="{9198F12D-D9A3-F2B8-E4EB-E97B612947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520" y="7288117"/>
            <a:ext cx="2141406" cy="2015647"/>
          </a:xfrm>
          <a:prstGeom prst="rect">
            <a:avLst/>
          </a:prstGeom>
        </p:spPr>
      </p:pic>
      <p:pic>
        <p:nvPicPr>
          <p:cNvPr id="24" name="Resim 23" descr="kişi, duvar, adam, 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CFCC144E-EBEB-907D-7B2C-230D52B121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52" y="2391889"/>
            <a:ext cx="2215569" cy="232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267</TotalTime>
  <Words>42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2022-05-15T08:45:35Z</dcterms:modified>
</cp:coreProperties>
</file>